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111" d="100"/>
          <a:sy n="111" d="100"/>
        </p:scale>
        <p:origin x="-534" y="-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2/19/2018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2/19/2018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2879215" y="1428745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="" xmlns:a16="http://schemas.microsoft.com/office/drawing/2014/main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4">
            <a:extLst>
              <a:ext uri="{FF2B5EF4-FFF2-40B4-BE49-F238E27FC236}">
                <a16:creationId xmlns="" xmlns:a16="http://schemas.microsoft.com/office/drawing/2014/main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7" name="Arrow: Right 26">
            <a:extLst>
              <a:ext uri="{FF2B5EF4-FFF2-40B4-BE49-F238E27FC236}">
                <a16:creationId xmlns="" xmlns:a16="http://schemas.microsoft.com/office/drawing/2014/main" id="{A27238A8-D930-458B-9833-2009B66221AE}"/>
              </a:ext>
            </a:extLst>
          </p:cNvPr>
          <p:cNvSpPr/>
          <p:nvPr/>
        </p:nvSpPr>
        <p:spPr>
          <a:xfrm rot="5400000">
            <a:off x="2048886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5" name="Arrow: Right 34">
            <a:extLst>
              <a:ext uri="{FF2B5EF4-FFF2-40B4-BE49-F238E27FC236}">
                <a16:creationId xmlns="" xmlns:a16="http://schemas.microsoft.com/office/drawing/2014/main" id="{569F44FB-1EBF-4ACE-8E96-497CEE5C40B2}"/>
              </a:ext>
            </a:extLst>
          </p:cNvPr>
          <p:cNvSpPr/>
          <p:nvPr/>
        </p:nvSpPr>
        <p:spPr>
          <a:xfrm rot="5400000">
            <a:off x="3530030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6" name="Arrow: Right 45">
            <a:extLst>
              <a:ext uri="{FF2B5EF4-FFF2-40B4-BE49-F238E27FC236}">
                <a16:creationId xmlns="" xmlns:a16="http://schemas.microsoft.com/office/drawing/2014/main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" name="TextBox 5"/>
          <p:cNvSpPr txBox="1"/>
          <p:nvPr/>
        </p:nvSpPr>
        <p:spPr>
          <a:xfrm>
            <a:off x="119336" y="1160748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Mo-tab System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7155" y="1198321"/>
            <a:ext cx="1102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Information added to </a:t>
            </a:r>
            <a:r>
              <a:rPr lang="en-GB" sz="1000" dirty="0" err="1" smtClean="0"/>
              <a:t>Kerridge</a:t>
            </a:r>
            <a:r>
              <a:rPr lang="en-GB" sz="1000" dirty="0" smtClean="0"/>
              <a:t> system when vehicle sold</a:t>
            </a:r>
            <a:endParaRPr lang="en-GB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168800" y="1198321"/>
            <a:ext cx="10801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Printed </a:t>
            </a:r>
            <a:r>
              <a:rPr lang="en-GB" sz="1000" dirty="0" smtClean="0"/>
              <a:t>copies </a:t>
            </a:r>
            <a:r>
              <a:rPr lang="en-GB" sz="1000" dirty="0" smtClean="0"/>
              <a:t>of agreement</a:t>
            </a:r>
          </a:p>
          <a:p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713881" y="4254769"/>
            <a:ext cx="11020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Consent </a:t>
            </a:r>
          </a:p>
          <a:p>
            <a:r>
              <a:rPr lang="en-GB" sz="1000" dirty="0" smtClean="0"/>
              <a:t>Requested from customer</a:t>
            </a:r>
            <a:endParaRPr lang="en-GB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637143" y="5602643"/>
            <a:ext cx="13047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Physical copy print and kept at dealer/Info held on </a:t>
            </a:r>
            <a:r>
              <a:rPr lang="en-GB" sz="1000" dirty="0" err="1" smtClean="0"/>
              <a:t>kerrigde</a:t>
            </a:r>
            <a:r>
              <a:rPr lang="en-GB" sz="1000" dirty="0" smtClean="0"/>
              <a:t> and </a:t>
            </a:r>
            <a:r>
              <a:rPr lang="en-GB" sz="1000" dirty="0" err="1" smtClean="0"/>
              <a:t>motab</a:t>
            </a:r>
            <a:r>
              <a:rPr lang="en-GB" sz="1000" dirty="0" smtClean="0"/>
              <a:t> </a:t>
            </a:r>
            <a:r>
              <a:rPr lang="en-GB" sz="1000" dirty="0" smtClean="0"/>
              <a:t>web server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206066" y="4254769"/>
            <a:ext cx="1155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Physical copy kept and filled at dealer  for duration of the plan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131215" y="2725947"/>
            <a:ext cx="1155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Signed consent given by customer</a:t>
            </a:r>
            <a:endParaRPr lang="en-GB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3269527" y="5733256"/>
            <a:ext cx="10832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Customer given copy for there </a:t>
            </a:r>
            <a:r>
              <a:rPr lang="en-GB" sz="1000" dirty="0" smtClean="0"/>
              <a:t>record</a:t>
            </a:r>
            <a:endParaRPr lang="en-GB" sz="1000" dirty="0"/>
          </a:p>
        </p:txBody>
      </p:sp>
      <p:sp>
        <p:nvSpPr>
          <p:cNvPr id="19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4352810" y="144865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TextBox 11"/>
          <p:cNvSpPr txBox="1"/>
          <p:nvPr/>
        </p:nvSpPr>
        <p:spPr>
          <a:xfrm>
            <a:off x="4871864" y="1228690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Records kept on going for further customer interaction</a:t>
            </a:r>
            <a:endParaRPr lang="en-GB" sz="1000" dirty="0"/>
          </a:p>
        </p:txBody>
      </p:sp>
      <p:sp>
        <p:nvSpPr>
          <p:cNvPr id="21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5005570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5" name="TextBox 14"/>
          <p:cNvSpPr txBox="1"/>
          <p:nvPr/>
        </p:nvSpPr>
        <p:spPr>
          <a:xfrm>
            <a:off x="4778621" y="2785863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kept </a:t>
            </a:r>
            <a:r>
              <a:rPr lang="en-GB" sz="1000" dirty="0" smtClean="0"/>
              <a:t>at dealer</a:t>
            </a:r>
            <a:endParaRPr lang="en-GB" sz="1000" dirty="0"/>
          </a:p>
        </p:txBody>
      </p:sp>
      <p:sp>
        <p:nvSpPr>
          <p:cNvPr id="24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4979981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TextBox 15"/>
          <p:cNvSpPr txBox="1"/>
          <p:nvPr/>
        </p:nvSpPr>
        <p:spPr>
          <a:xfrm>
            <a:off x="4778621" y="4254769"/>
            <a:ext cx="10081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Copy kept for duration of agreement</a:t>
            </a:r>
            <a:endParaRPr lang="en-GB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1847527" y="2785863"/>
            <a:ext cx="11576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Information also created on </a:t>
            </a:r>
            <a:r>
              <a:rPr lang="en-GB" sz="1000" dirty="0" err="1" smtClean="0"/>
              <a:t>motab</a:t>
            </a:r>
            <a:r>
              <a:rPr lang="en-GB" sz="1000" dirty="0" smtClean="0"/>
              <a:t> dash bored and shared with us</a:t>
            </a:r>
            <a:endParaRPr lang="en-GB" sz="1000" dirty="0"/>
          </a:p>
        </p:txBody>
      </p:sp>
      <p:sp>
        <p:nvSpPr>
          <p:cNvPr id="30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 rot="17956592">
            <a:off x="2904093" y="2239852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8137</TotalTime>
  <Words>87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CHI-PAR</cp:lastModifiedBy>
  <cp:revision>124</cp:revision>
  <cp:lastPrinted>2018-02-08T16:18:32Z</cp:lastPrinted>
  <dcterms:created xsi:type="dcterms:W3CDTF">2012-09-04T08:39:57Z</dcterms:created>
  <dcterms:modified xsi:type="dcterms:W3CDTF">2018-02-19T12:11:12Z</dcterms:modified>
</cp:coreProperties>
</file>